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31EF36-E076-4DAC-9929-186297930126}" type="datetimeFigureOut">
              <a:rPr lang="en-US" smtClean="0"/>
              <a:t>1/27/2023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284E9CD-9CB9-4FB4-9000-FE9B529626D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782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1EF36-E076-4DAC-9929-18629793012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4E9CD-9CB9-4FB4-9000-FE9B529626D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822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1EF36-E076-4DAC-9929-18629793012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4E9CD-9CB9-4FB4-9000-FE9B529626D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350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1EF36-E076-4DAC-9929-18629793012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4E9CD-9CB9-4FB4-9000-FE9B529626D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223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1EF36-E076-4DAC-9929-18629793012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4E9CD-9CB9-4FB4-9000-FE9B529626D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585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31EF36-E076-4DAC-9929-186297930126}"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4E9CD-9CB9-4FB4-9000-FE9B529626D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815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1EF36-E076-4DAC-9929-186297930126}"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4E9CD-9CB9-4FB4-9000-FE9B529626D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729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31EF36-E076-4DAC-9929-186297930126}"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4E9CD-9CB9-4FB4-9000-FE9B529626D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841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1EF36-E076-4DAC-9929-186297930126}"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4E9CD-9CB9-4FB4-9000-FE9B529626D2}" type="slidenum">
              <a:rPr lang="en-US" smtClean="0"/>
              <a:t>‹#›</a:t>
            </a:fld>
            <a:endParaRPr lang="en-US"/>
          </a:p>
        </p:txBody>
      </p:sp>
    </p:spTree>
    <p:extLst>
      <p:ext uri="{BB962C8B-B14F-4D97-AF65-F5344CB8AC3E}">
        <p14:creationId xmlns:p14="http://schemas.microsoft.com/office/powerpoint/2010/main" val="242242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31EF36-E076-4DAC-9929-186297930126}"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4E9CD-9CB9-4FB4-9000-FE9B529626D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061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131EF36-E076-4DAC-9929-186297930126}" type="datetimeFigureOut">
              <a:rPr lang="en-US" smtClean="0"/>
              <a:t>1/27/2023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284E9CD-9CB9-4FB4-9000-FE9B529626D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427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31EF36-E076-4DAC-9929-186297930126}" type="datetimeFigureOut">
              <a:rPr lang="en-US" smtClean="0"/>
              <a:t>1/27/2023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284E9CD-9CB9-4FB4-9000-FE9B529626D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20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FE09C-EDCE-3772-CCC5-0C9FF72EBCF8}"/>
              </a:ext>
            </a:extLst>
          </p:cNvPr>
          <p:cNvSpPr>
            <a:spLocks noGrp="1"/>
          </p:cNvSpPr>
          <p:nvPr>
            <p:ph type="ctrTitle"/>
          </p:nvPr>
        </p:nvSpPr>
        <p:spPr/>
        <p:txBody>
          <a:bodyPr/>
          <a:lstStyle/>
          <a:p>
            <a:r>
              <a:rPr lang="en-US" b="1" dirty="0"/>
              <a:t>Short-term loans market </a:t>
            </a:r>
          </a:p>
        </p:txBody>
      </p:sp>
    </p:spTree>
    <p:extLst>
      <p:ext uri="{BB962C8B-B14F-4D97-AF65-F5344CB8AC3E}">
        <p14:creationId xmlns:p14="http://schemas.microsoft.com/office/powerpoint/2010/main" val="329057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AF01-E3A0-650F-F316-A345FF2CA34D}"/>
              </a:ext>
            </a:extLst>
          </p:cNvPr>
          <p:cNvSpPr>
            <a:spLocks noGrp="1"/>
          </p:cNvSpPr>
          <p:nvPr>
            <p:ph type="title"/>
          </p:nvPr>
        </p:nvSpPr>
        <p:spPr/>
        <p:txBody>
          <a:bodyPr/>
          <a:lstStyle/>
          <a:p>
            <a:r>
              <a:rPr lang="en-US" b="1" dirty="0"/>
              <a:t>Short-term loans market </a:t>
            </a:r>
          </a:p>
        </p:txBody>
      </p:sp>
      <p:sp>
        <p:nvSpPr>
          <p:cNvPr id="3" name="Content Placeholder 2">
            <a:extLst>
              <a:ext uri="{FF2B5EF4-FFF2-40B4-BE49-F238E27FC236}">
                <a16:creationId xmlns:a16="http://schemas.microsoft.com/office/drawing/2014/main" id="{E7AD7E9B-1D51-B0EF-E93D-904F33E528D2}"/>
              </a:ext>
            </a:extLst>
          </p:cNvPr>
          <p:cNvSpPr>
            <a:spLocks noGrp="1"/>
          </p:cNvSpPr>
          <p:nvPr>
            <p:ph idx="1"/>
          </p:nvPr>
        </p:nvSpPr>
        <p:spPr/>
        <p:txBody>
          <a:bodyPr/>
          <a:lstStyle/>
          <a:p>
            <a:pPr marL="0" indent="0" algn="just">
              <a:buNone/>
            </a:pPr>
            <a:r>
              <a:rPr lang="en-US" dirty="0"/>
              <a:t>The market where finance is provided in the form of short term loans is called as short term loans market. The term ‘short-term’ refers to a period less than one year. Commercial banks provide short term loans in the form of overdrafts and cash credits. These loans are given to meet the working capital requirements of traders and industrialists.</a:t>
            </a:r>
          </a:p>
        </p:txBody>
      </p:sp>
    </p:spTree>
    <p:extLst>
      <p:ext uri="{BB962C8B-B14F-4D97-AF65-F5344CB8AC3E}">
        <p14:creationId xmlns:p14="http://schemas.microsoft.com/office/powerpoint/2010/main" val="409761868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71</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Gill Sans MT</vt:lpstr>
      <vt:lpstr>Gallery</vt:lpstr>
      <vt:lpstr>Short-term loans market </vt:lpstr>
      <vt:lpstr>Short-term loans market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Short-term loans market </dc:title>
  <dc:creator>Ananya Priya</dc:creator>
  <cp:lastModifiedBy>Ananya Priya</cp:lastModifiedBy>
  <cp:revision>1</cp:revision>
  <dcterms:created xsi:type="dcterms:W3CDTF">2023-01-27T12:20:45Z</dcterms:created>
  <dcterms:modified xsi:type="dcterms:W3CDTF">2023-01-27T12:20:56Z</dcterms:modified>
</cp:coreProperties>
</file>